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</p:sldIdLst>
  <p:sldSz cx="12192000" cy="6858000"/>
  <p:notesSz cx="6858000" cy="9144000"/>
  <p:embeddedFontLst>
    <p:embeddedFont>
      <p:font typeface="Aharoni" panose="020B0604020202020204" charset="-79"/>
      <p:bold r:id="rId13"/>
    </p:embeddedFont>
    <p:embeddedFont>
      <p:font typeface="Comic Sans MS" panose="030F0702030302020204" pitchFamily="66" charset="0"/>
      <p:regular r:id="rId14"/>
      <p:bold r:id="rId15"/>
      <p:italic r:id="rId16"/>
      <p:boldItalic r:id="rId17"/>
    </p:embeddedFont>
    <p:embeddedFont>
      <p:font typeface="Georgia" panose="02040502050405020303" pitchFamily="18" charset="0"/>
      <p:regular r:id="rId18"/>
      <p:bold r:id="rId19"/>
      <p:italic r:id="rId20"/>
      <p:boldItalic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8d86abf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58d86abf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8dd8b598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58dd8b598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8d86abf4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8d86abf4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8dd8b598c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8dd8b598c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5" name="Google Shape;25;p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3" name="Google Shape;33;p2"/>
          <p:cNvSpPr txBox="1"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1000"/>
              </a:spcBef>
              <a:spcAft>
                <a:spcPts val="0"/>
              </a:spcAft>
              <a:buSzPts val="1440"/>
              <a:buNone/>
              <a:defRPr cap="none">
                <a:solidFill>
                  <a:schemeClr val="accen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dt" idx="10"/>
          </p:nvPr>
        </p:nvSpPr>
        <p:spPr>
          <a:xfrm rot="5400000">
            <a:off x="10176279" y="1792223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ftr" idx="11"/>
          </p:nvPr>
        </p:nvSpPr>
        <p:spPr>
          <a:xfrm rot="5400000">
            <a:off x="8963575" y="3226820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 txBox="1">
            <a:spLocks noGrp="1"/>
          </p:cNvSpPr>
          <p:nvPr>
            <p:ph type="sldNum" idx="12"/>
          </p:nvPr>
        </p:nvSpPr>
        <p:spPr>
          <a:xfrm>
            <a:off x="10351008" y="292608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2" name="Google Shape;132;p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1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40" name="Google Shape;140;p11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1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1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body" idx="1"/>
          </p:nvPr>
        </p:nvSpPr>
        <p:spPr>
          <a:xfrm>
            <a:off x="1154956" y="5532683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45" name="Google Shape;145;p11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1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1" name="Google Shape;151;p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2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2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2"/>
            <p:cNvSpPr/>
            <p:nvPr/>
          </p:nvSpPr>
          <p:spPr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 extrusionOk="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9" name="Google Shape;159;p12"/>
            <p:cNvSpPr/>
            <p:nvPr/>
          </p:nvSpPr>
          <p:spPr>
            <a:xfrm rot="-589932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2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1" name="Google Shape;161;p12"/>
          <p:cNvSpPr txBox="1"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2"/>
          <p:cNvSpPr txBox="1">
            <a:spLocks noGrp="1"/>
          </p:cNvSpPr>
          <p:nvPr>
            <p:ph type="body" idx="1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63" name="Google Shape;163;p12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2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Caption">
  <p:cSld name="Quote with Caption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1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9" name="Google Shape;169;p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rot="-589932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78" name="Google Shape;178;p13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79" name="Google Shape;179;p13"/>
          <p:cNvSpPr txBox="1"/>
          <p:nvPr/>
        </p:nvSpPr>
        <p:spPr>
          <a:xfrm>
            <a:off x="898295" y="603589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80" name="Google Shape;180;p13"/>
          <p:cNvSpPr txBox="1"/>
          <p:nvPr/>
        </p:nvSpPr>
        <p:spPr>
          <a:xfrm>
            <a:off x="9705137" y="2613787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3"/>
          <p:cNvSpPr txBox="1">
            <a:spLocks noGrp="1"/>
          </p:cNvSpPr>
          <p:nvPr>
            <p:ph type="body" idx="1"/>
          </p:nvPr>
        </p:nvSpPr>
        <p:spPr>
          <a:xfrm>
            <a:off x="1945945" y="3686515"/>
            <a:ext cx="7725772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 b="0" i="0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83" name="Google Shape;183;p13"/>
          <p:cNvSpPr txBox="1">
            <a:spLocks noGrp="1"/>
          </p:cNvSpPr>
          <p:nvPr>
            <p:ph type="body" idx="2"/>
          </p:nvPr>
        </p:nvSpPr>
        <p:spPr>
          <a:xfrm>
            <a:off x="1154954" y="5014393"/>
            <a:ext cx="8825659" cy="1012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84" name="Google Shape;184;p13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3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Name Card">
  <p:cSld name="Name Card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1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90" name="Google Shape;190;p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rot="-589932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99" name="Google Shape;199;p14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00" name="Google Shape;200;p14"/>
          <p:cNvSpPr txBox="1"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4"/>
          <p:cNvSpPr txBox="1"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4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5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09" name="Google Shape;209;p15"/>
          <p:cNvSpPr txBox="1">
            <a:spLocks noGrp="1"/>
          </p:cNvSpPr>
          <p:nvPr>
            <p:ph type="body" idx="2"/>
          </p:nvPr>
        </p:nvSpPr>
        <p:spPr>
          <a:xfrm>
            <a:off x="1154954" y="3187261"/>
            <a:ext cx="3129168" cy="2839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body" idx="3"/>
          </p:nvPr>
        </p:nvSpPr>
        <p:spPr>
          <a:xfrm>
            <a:off x="4512721" y="2610999"/>
            <a:ext cx="314538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11" name="Google Shape;211;p15"/>
          <p:cNvSpPr txBox="1">
            <a:spLocks noGrp="1"/>
          </p:cNvSpPr>
          <p:nvPr>
            <p:ph type="body" idx="4"/>
          </p:nvPr>
        </p:nvSpPr>
        <p:spPr>
          <a:xfrm>
            <a:off x="4512721" y="3187261"/>
            <a:ext cx="3145380" cy="2839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body" idx="5"/>
          </p:nvPr>
        </p:nvSpPr>
        <p:spPr>
          <a:xfrm>
            <a:off x="7886701" y="2603500"/>
            <a:ext cx="3157448" cy="576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15"/>
          <p:cNvSpPr txBox="1">
            <a:spLocks noGrp="1"/>
          </p:cNvSpPr>
          <p:nvPr>
            <p:ph type="body" idx="6"/>
          </p:nvPr>
        </p:nvSpPr>
        <p:spPr>
          <a:xfrm>
            <a:off x="7886700" y="3187261"/>
            <a:ext cx="3161029" cy="2839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214" name="Google Shape;214;p15"/>
          <p:cNvCxnSpPr/>
          <p:nvPr/>
        </p:nvCxnSpPr>
        <p:spPr>
          <a:xfrm>
            <a:off x="4403971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5" name="Google Shape;215;p15"/>
          <p:cNvCxnSpPr/>
          <p:nvPr/>
        </p:nvCxnSpPr>
        <p:spPr>
          <a:xfrm>
            <a:off x="7772401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6" name="Google Shape;216;p15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5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6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6"/>
          <p:cNvSpPr txBox="1"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2" name="Google Shape;222;p16"/>
          <p:cNvSpPr>
            <a:spLocks noGrp="1"/>
          </p:cNvSpPr>
          <p:nvPr>
            <p:ph type="pic" idx="2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3" name="Google Shape;223;p16"/>
          <p:cNvSpPr txBox="1">
            <a:spLocks noGrp="1"/>
          </p:cNvSpPr>
          <p:nvPr>
            <p:ph type="body" idx="3"/>
          </p:nvPr>
        </p:nvSpPr>
        <p:spPr>
          <a:xfrm>
            <a:off x="1154953" y="5109107"/>
            <a:ext cx="3020745" cy="917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24" name="Google Shape;224;p16"/>
          <p:cNvSpPr txBox="1">
            <a:spLocks noGrp="1"/>
          </p:cNvSpPr>
          <p:nvPr>
            <p:ph type="body" idx="4"/>
          </p:nvPr>
        </p:nvSpPr>
        <p:spPr>
          <a:xfrm>
            <a:off x="4568865" y="4532845"/>
            <a:ext cx="30504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5" name="Google Shape;225;p16"/>
          <p:cNvSpPr>
            <a:spLocks noGrp="1"/>
          </p:cNvSpPr>
          <p:nvPr>
            <p:ph type="pic" idx="5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6" name="Google Shape;226;p16"/>
          <p:cNvSpPr txBox="1">
            <a:spLocks noGrp="1"/>
          </p:cNvSpPr>
          <p:nvPr>
            <p:ph type="body" idx="6"/>
          </p:nvPr>
        </p:nvSpPr>
        <p:spPr>
          <a:xfrm>
            <a:off x="4568865" y="5109107"/>
            <a:ext cx="3050438" cy="921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27" name="Google Shape;227;p16"/>
          <p:cNvSpPr txBox="1">
            <a:spLocks noGrp="1"/>
          </p:cNvSpPr>
          <p:nvPr>
            <p:ph type="body" idx="7"/>
          </p:nvPr>
        </p:nvSpPr>
        <p:spPr>
          <a:xfrm>
            <a:off x="7983434" y="4532845"/>
            <a:ext cx="30504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8" name="Google Shape;228;p16"/>
          <p:cNvSpPr>
            <a:spLocks noGrp="1"/>
          </p:cNvSpPr>
          <p:nvPr>
            <p:ph type="pic" idx="8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9" name="Google Shape;229;p16"/>
          <p:cNvSpPr txBox="1">
            <a:spLocks noGrp="1"/>
          </p:cNvSpPr>
          <p:nvPr>
            <p:ph type="body" idx="9"/>
          </p:nvPr>
        </p:nvSpPr>
        <p:spPr>
          <a:xfrm>
            <a:off x="7983434" y="5109107"/>
            <a:ext cx="3054127" cy="896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230" name="Google Shape;230;p16"/>
          <p:cNvCxnSpPr/>
          <p:nvPr/>
        </p:nvCxnSpPr>
        <p:spPr>
          <a:xfrm>
            <a:off x="4405831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1" name="Google Shape;231;p16"/>
          <p:cNvCxnSpPr/>
          <p:nvPr/>
        </p:nvCxnSpPr>
        <p:spPr>
          <a:xfrm>
            <a:off x="7797802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2" name="Google Shape;232;p16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6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7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7"/>
          <p:cNvSpPr txBox="1">
            <a:spLocks noGrp="1"/>
          </p:cNvSpPr>
          <p:nvPr>
            <p:ph type="body" idx="1"/>
          </p:nvPr>
        </p:nvSpPr>
        <p:spPr>
          <a:xfrm rot="5400000">
            <a:off x="3859634" y="-101180"/>
            <a:ext cx="3416300" cy="8825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38" name="Google Shape;238;p17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7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1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3" name="Google Shape;243;p1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8"/>
            <p:cNvSpPr/>
            <p:nvPr/>
          </p:nvSpPr>
          <p:spPr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53" name="Google Shape;253;p18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54" name="Google Shape;254;p18"/>
          <p:cNvSpPr txBox="1">
            <a:spLocks noGrp="1"/>
          </p:cNvSpPr>
          <p:nvPr>
            <p:ph type="title"/>
          </p:nvPr>
        </p:nvSpPr>
        <p:spPr>
          <a:xfrm rot="5400000">
            <a:off x="6925404" y="2957260"/>
            <a:ext cx="4729626" cy="1409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8"/>
          <p:cNvSpPr txBox="1">
            <a:spLocks noGrp="1"/>
          </p:cNvSpPr>
          <p:nvPr>
            <p:ph type="body" idx="1"/>
          </p:nvPr>
        </p:nvSpPr>
        <p:spPr>
          <a:xfrm rot="5400000">
            <a:off x="1913914" y="538470"/>
            <a:ext cx="4729627" cy="6247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56" name="Google Shape;256;p18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8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8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7" name="Google Shape;47;p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56" name="Google Shape;56;p4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8" name="Google Shape;58;p4"/>
          <p:cNvSpPr txBox="1"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body" idx="1"/>
          </p:nvPr>
        </p:nvSpPr>
        <p:spPr>
          <a:xfrm>
            <a:off x="1151368" y="2603500"/>
            <a:ext cx="4828744" cy="3416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body" idx="2"/>
          </p:nvPr>
        </p:nvSpPr>
        <p:spPr>
          <a:xfrm>
            <a:off x="6208711" y="2603500"/>
            <a:ext cx="4825159" cy="3377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body" idx="2"/>
          </p:nvPr>
        </p:nvSpPr>
        <p:spPr>
          <a:xfrm>
            <a:off x="1154954" y="3212326"/>
            <a:ext cx="4825158" cy="2807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body" idx="3"/>
          </p:nvPr>
        </p:nvSpPr>
        <p:spPr>
          <a:xfrm>
            <a:off x="6208711" y="2603499"/>
            <a:ext cx="4825160" cy="60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body" idx="4"/>
          </p:nvPr>
        </p:nvSpPr>
        <p:spPr>
          <a:xfrm>
            <a:off x="6208712" y="3212327"/>
            <a:ext cx="4825159" cy="2807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7" name="Google Shape;77;p6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6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8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8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2" name="Google Shape;92;p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9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00" name="Google Shape;100;p9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body" idx="1"/>
          </p:nvPr>
        </p:nvSpPr>
        <p:spPr>
          <a:xfrm>
            <a:off x="5781146" y="1447800"/>
            <a:ext cx="5190065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body" idx="2"/>
          </p:nvPr>
        </p:nvSpPr>
        <p:spPr>
          <a:xfrm>
            <a:off x="1154955" y="3129280"/>
            <a:ext cx="2793158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2" name="Google Shape;112;p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0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0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21" name="Google Shape;121;p10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0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23" name="Google Shape;123;p10"/>
          <p:cNvSpPr txBox="1"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0"/>
          <p:cNvSpPr>
            <a:spLocks noGrp="1"/>
          </p:cNvSpPr>
          <p:nvPr>
            <p:ph type="pic" idx="2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Google Shape;125;p10"/>
          <p:cNvSpPr txBox="1">
            <a:spLocks noGrp="1"/>
          </p:cNvSpPr>
          <p:nvPr>
            <p:ph type="body" idx="1"/>
          </p:nvPr>
        </p:nvSpPr>
        <p:spPr>
          <a:xfrm>
            <a:off x="1154955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6" name="Google Shape;126;p10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0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0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Google Shape;7;p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8EBBD2">
                    <a:alpha val="13725"/>
                  </a:srgbClr>
                </a:gs>
                <a:gs pos="36000">
                  <a:srgbClr val="8EBBD2">
                    <a:alpha val="6666"/>
                  </a:srgbClr>
                </a:gs>
                <a:gs pos="66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8EBBD2">
                    <a:alpha val="6666"/>
                  </a:srgbClr>
                </a:gs>
                <a:gs pos="36000">
                  <a:srgbClr val="8EBBD2">
                    <a:alpha val="5882"/>
                  </a:srgbClr>
                </a:gs>
                <a:gs pos="69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AC867">
                    <a:alpha val="13725"/>
                  </a:srgbClr>
                </a:gs>
                <a:gs pos="36000">
                  <a:srgbClr val="FAC867">
                    <a:alpha val="6666"/>
                  </a:srgbClr>
                </a:gs>
                <a:gs pos="73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8EBBD2">
                    <a:alpha val="7843"/>
                  </a:srgbClr>
                </a:gs>
                <a:gs pos="36000">
                  <a:srgbClr val="8EBBD2">
                    <a:alpha val="7843"/>
                  </a:srgbClr>
                </a:gs>
                <a:gs pos="72000">
                  <a:srgbClr val="8EBBD2">
                    <a:alpha val="0"/>
                  </a:srgbClr>
                </a:gs>
                <a:gs pos="100000">
                  <a:srgbClr val="8EBBD2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AC867">
                    <a:alpha val="10980"/>
                  </a:srgbClr>
                </a:gs>
                <a:gs pos="36000">
                  <a:srgbClr val="FAC867">
                    <a:alpha val="9803"/>
                  </a:srgbClr>
                </a:gs>
                <a:gs pos="75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>
              <a:gsLst>
                <a:gs pos="0">
                  <a:srgbClr val="FAC867">
                    <a:alpha val="9803"/>
                  </a:srgbClr>
                </a:gs>
                <a:gs pos="31000">
                  <a:srgbClr val="FAC867">
                    <a:alpha val="4705"/>
                  </a:srgbClr>
                </a:gs>
                <a:gs pos="66000">
                  <a:srgbClr val="FAC867">
                    <a:alpha val="0"/>
                  </a:srgbClr>
                </a:gs>
                <a:gs pos="100000">
                  <a:srgbClr val="FAC867">
                    <a:alpha val="0"/>
                  </a:srgbClr>
                </a:gs>
              </a:gsLst>
              <a:path path="circle">
                <a:fillToRect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6" name="Google Shape;16;p1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ftr" idx="11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Google Shape;20;p1"/>
          <p:cNvSpPr txBox="1">
            <a:spLocks noGrp="1"/>
          </p:cNvSpPr>
          <p:nvPr>
            <p:ph type="dt" idx="10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1" name="Google Shape;21;p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9"/>
          <p:cNvSpPr txBox="1">
            <a:spLocks noGrp="1"/>
          </p:cNvSpPr>
          <p:nvPr>
            <p:ph type="ctrTitle"/>
          </p:nvPr>
        </p:nvSpPr>
        <p:spPr>
          <a:xfrm>
            <a:off x="1154955" y="1304925"/>
            <a:ext cx="8825658" cy="310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Georgia"/>
              <a:buNone/>
            </a:pP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/>
            </a: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/>
            </a: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>                                     </a:t>
            </a:r>
            <a:r>
              <a:rPr lang="en-IN" sz="3000" b="1">
                <a:latin typeface="Georgia"/>
                <a:ea typeface="Georgia"/>
                <a:cs typeface="Georgia"/>
                <a:sym typeface="Georgia"/>
              </a:rPr>
              <a:t>Statement ::</a:t>
            </a:r>
            <a:br>
              <a:rPr lang="en-IN" sz="30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/>
            </a: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>portal for addrressal and solution for social issues</a:t>
            </a: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r>
              <a:rPr lang="en-IN" sz="2200" b="1">
                <a:latin typeface="Georgia"/>
                <a:ea typeface="Georgia"/>
                <a:cs typeface="Georgia"/>
                <a:sym typeface="Georgia"/>
              </a:rPr>
              <a:t/>
            </a:r>
            <a:br>
              <a:rPr lang="en-IN" sz="2200" b="1">
                <a:latin typeface="Georgia"/>
                <a:ea typeface="Georgia"/>
                <a:cs typeface="Georgia"/>
                <a:sym typeface="Georgia"/>
              </a:rPr>
            </a:br>
            <a:endParaRPr sz="2200"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9"/>
          <p:cNvSpPr txBox="1">
            <a:spLocks noGrp="1"/>
          </p:cNvSpPr>
          <p:nvPr>
            <p:ph type="title"/>
          </p:nvPr>
        </p:nvSpPr>
        <p:spPr>
          <a:xfrm>
            <a:off x="1154954" y="1319349"/>
            <a:ext cx="8761413" cy="783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haroni"/>
              <a:buNone/>
            </a:pPr>
            <a:r>
              <a:rPr lang="en-IN">
                <a:latin typeface="Aharoni"/>
                <a:ea typeface="Aharoni"/>
                <a:cs typeface="Aharoni"/>
                <a:sym typeface="Aharoni"/>
              </a:rPr>
              <a:t>THANK YOU </a:t>
            </a:r>
            <a:br>
              <a:rPr lang="en-IN">
                <a:latin typeface="Aharoni"/>
                <a:ea typeface="Aharoni"/>
                <a:cs typeface="Aharoni"/>
                <a:sym typeface="Aharoni"/>
              </a:rPr>
            </a:br>
            <a:endParaRPr/>
          </a:p>
        </p:txBody>
      </p:sp>
      <p:sp>
        <p:nvSpPr>
          <p:cNvPr id="326" name="Google Shape;326;p29"/>
          <p:cNvSpPr txBox="1">
            <a:spLocks noGrp="1"/>
          </p:cNvSpPr>
          <p:nvPr>
            <p:ph type="body" idx="1"/>
          </p:nvPr>
        </p:nvSpPr>
        <p:spPr>
          <a:xfrm>
            <a:off x="1329509" y="3439885"/>
            <a:ext cx="7133978" cy="2560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IN" sz="2400" dirty="0">
                <a:latin typeface="Aharoni"/>
                <a:ea typeface="Aharoni"/>
                <a:cs typeface="Aharoni"/>
                <a:sym typeface="Aharoni"/>
              </a:rPr>
              <a:t>DONE BY </a:t>
            </a:r>
            <a:r>
              <a:rPr lang="en-IN" sz="2400" dirty="0" smtClean="0">
                <a:latin typeface="Aharoni"/>
                <a:ea typeface="Aharoni"/>
                <a:cs typeface="Aharoni"/>
                <a:sym typeface="Aharoni"/>
              </a:rPr>
              <a:t>::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endParaRPr lang="en-IN" sz="2400" dirty="0" smtClean="0">
              <a:latin typeface="Aharoni"/>
              <a:ea typeface="Aharoni"/>
              <a:cs typeface="Aharoni"/>
              <a:sym typeface="Aharoni"/>
            </a:endParaRPr>
          </a:p>
          <a:p>
            <a:pPr marL="342900" indent="-342900">
              <a:spcBef>
                <a:spcPts val="0"/>
              </a:spcBef>
              <a:buSzPts val="1920"/>
              <a:buNone/>
            </a:pPr>
            <a:r>
              <a:rPr lang="en-IN" sz="2000" dirty="0">
                <a:latin typeface="Aharoni"/>
                <a:ea typeface="Aharoni"/>
                <a:cs typeface="Aharoni"/>
                <a:sym typeface="Aharoni"/>
              </a:rPr>
              <a:t>Vamsi . </a:t>
            </a:r>
            <a:r>
              <a:rPr lang="en-IN" sz="2000" dirty="0" err="1" smtClean="0">
                <a:latin typeface="Aharoni"/>
                <a:ea typeface="Aharoni"/>
                <a:cs typeface="Aharoni"/>
                <a:sym typeface="Aharoni"/>
              </a:rPr>
              <a:t>Agnihotram</a:t>
            </a:r>
            <a:endParaRPr sz="2000"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IN" sz="2000" dirty="0" err="1">
                <a:latin typeface="Aharoni"/>
                <a:ea typeface="Aharoni"/>
                <a:cs typeface="Aharoni"/>
                <a:sym typeface="Aharoni"/>
              </a:rPr>
              <a:t>Kannam</a:t>
            </a:r>
            <a:r>
              <a:rPr lang="en-IN" sz="2000" dirty="0">
                <a:latin typeface="Aharoni"/>
                <a:ea typeface="Aharoni"/>
                <a:cs typeface="Aharoni"/>
                <a:sym typeface="Aharoni"/>
              </a:rPr>
              <a:t> </a:t>
            </a:r>
            <a:r>
              <a:rPr lang="en-IN" sz="2000" dirty="0" smtClean="0">
                <a:latin typeface="Aharoni"/>
                <a:ea typeface="Aharoni"/>
                <a:cs typeface="Aharoni"/>
                <a:sym typeface="Aharoni"/>
              </a:rPr>
              <a:t>. Shiva </a:t>
            </a:r>
            <a:r>
              <a:rPr lang="en-IN" sz="2000" dirty="0" err="1">
                <a:latin typeface="Aharoni"/>
                <a:ea typeface="Aharoni"/>
                <a:cs typeface="Aharoni"/>
                <a:sym typeface="Aharoni"/>
              </a:rPr>
              <a:t>kumar</a:t>
            </a:r>
            <a:endParaRPr sz="2000" dirty="0">
              <a:latin typeface="Aharoni"/>
              <a:ea typeface="Aharoni"/>
              <a:cs typeface="Aharoni"/>
              <a:sym typeface="Aharoni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0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ABSTRACT :-</a:t>
            </a:r>
            <a:endParaRPr i="1"/>
          </a:p>
        </p:txBody>
      </p:sp>
      <p:sp>
        <p:nvSpPr>
          <p:cNvPr id="271" name="Google Shape;271;p20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9347583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760"/>
              <a:buChar char="►"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We see many social problems in our daily life around us , 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760"/>
              <a:buNone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   eg: broken roads which needs repair , not glowing streetlights 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760"/>
              <a:buNone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   etc.. Which are to be solved within a limited time ,but are not these days . 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760"/>
              <a:buChar char="►"/>
            </a:pPr>
            <a:r>
              <a:rPr lang="en-IN" sz="2200">
                <a:latin typeface="Comic Sans MS"/>
                <a:ea typeface="Comic Sans MS"/>
                <a:cs typeface="Comic Sans MS"/>
                <a:sym typeface="Comic Sans MS"/>
              </a:rPr>
              <a:t>Even the complaints registered officially take a lot of time to get solved because of improper addrresal to correct ministry .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ABSTRACT:-</a:t>
            </a:r>
            <a:endParaRPr/>
          </a:p>
        </p:txBody>
      </p:sp>
      <p:sp>
        <p:nvSpPr>
          <p:cNvPr id="277" name="Google Shape;277;p21"/>
          <p:cNvSpPr txBox="1">
            <a:spLocks noGrp="1"/>
          </p:cNvSpPr>
          <p:nvPr>
            <p:ph type="body" idx="1"/>
          </p:nvPr>
        </p:nvSpPr>
        <p:spPr>
          <a:xfrm>
            <a:off x="381000" y="2466974"/>
            <a:ext cx="11477625" cy="4229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The problems are first collected from victimized people through their post in our portal .. The post contains a form with their genuine details ( validation is done), the problem statement  attached with pictures and clips of the incident .</a:t>
            </a:r>
            <a:endParaRPr/>
          </a:p>
          <a:p>
            <a:pPr marL="342900" lvl="0" indent="-251459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This information sent to the respective ministry (govt. or private) for obtaining the solution or physical response(servvice) .</a:t>
            </a:r>
            <a:endParaRPr/>
          </a:p>
          <a:p>
            <a:pPr marL="342900" lvl="0" indent="-251459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If the problem is not solved for ages... It will be highlighted and posted in the social media for further processing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2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USE CASES TEXT :-</a:t>
            </a:r>
            <a:endParaRPr/>
          </a:p>
        </p:txBody>
      </p:sp>
      <p:sp>
        <p:nvSpPr>
          <p:cNvPr id="283" name="Google Shape;283;p22"/>
          <p:cNvSpPr txBox="1">
            <a:spLocks noGrp="1"/>
          </p:cNvSpPr>
          <p:nvPr>
            <p:ph type="body" idx="1"/>
          </p:nvPr>
        </p:nvSpPr>
        <p:spPr>
          <a:xfrm>
            <a:off x="261258" y="2476500"/>
            <a:ext cx="11654972" cy="4142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IN" sz="2000" b="1" i="1"/>
              <a:t>tion : </a:t>
            </a:r>
            <a:r>
              <a:rPr lang="en-IN" sz="2000"/>
              <a:t>a web application that collects social issues posted by people and analyse and post the issue to the repective ministeries . 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IN" sz="2000" b="1" i="1"/>
              <a:t>Name:  </a:t>
            </a:r>
            <a:r>
              <a:rPr lang="en-IN" sz="2000" b="1">
                <a:latin typeface="Georgia"/>
                <a:ea typeface="Georgia"/>
                <a:cs typeface="Georgia"/>
                <a:sym typeface="Georgia"/>
              </a:rPr>
              <a:t>portal for addrressal and solution for social issues</a:t>
            </a:r>
            <a:endParaRPr sz="2000" b="1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2000" b="1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IN" sz="2000" b="1" i="1"/>
              <a:t>Brief Descrip</a:t>
            </a:r>
            <a:endParaRPr sz="2000" b="1" i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IN" sz="2000" b="1" i="1"/>
              <a:t>Actors : public , respective ministeries</a:t>
            </a:r>
            <a:endParaRPr sz="2000" b="1" i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SzPts val="1440"/>
              <a:buNone/>
            </a:pPr>
            <a:endParaRPr b="1" i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IN" sz="2000" b="1" i="1"/>
              <a:t>Actors : public , respective ministeries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SzPts val="1600"/>
              <a:buNone/>
            </a:pPr>
            <a:endParaRPr sz="2000" b="1" i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TECHNOLOGY STACK:-</a:t>
            </a:r>
            <a:endParaRPr/>
          </a:p>
        </p:txBody>
      </p:sp>
      <p:sp>
        <p:nvSpPr>
          <p:cNvPr id="289" name="Google Shape;289;p23"/>
          <p:cNvSpPr txBox="1">
            <a:spLocks noGrp="1"/>
          </p:cNvSpPr>
          <p:nvPr>
            <p:ph type="body" idx="1"/>
          </p:nvPr>
        </p:nvSpPr>
        <p:spPr>
          <a:xfrm>
            <a:off x="971550" y="2419349"/>
            <a:ext cx="8944817" cy="4085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Html</a:t>
            </a:r>
            <a:endParaRPr/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Css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Javascript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Django</a:t>
            </a:r>
            <a:endParaRPr/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20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Database(sqlite)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4"/>
          <p:cNvSpPr txBox="1">
            <a:spLocks noGrp="1"/>
          </p:cNvSpPr>
          <p:nvPr>
            <p:ph type="title"/>
          </p:nvPr>
        </p:nvSpPr>
        <p:spPr>
          <a:xfrm>
            <a:off x="778129" y="314870"/>
            <a:ext cx="87615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 i="1"/>
              <a:t>USE CASE DIAGRAM:-</a:t>
            </a:r>
            <a:endParaRPr/>
          </a:p>
        </p:txBody>
      </p:sp>
      <p:sp>
        <p:nvSpPr>
          <p:cNvPr id="295" name="Google Shape;295;p24"/>
          <p:cNvSpPr txBox="1">
            <a:spLocks noGrp="1"/>
          </p:cNvSpPr>
          <p:nvPr>
            <p:ph type="body" idx="1"/>
          </p:nvPr>
        </p:nvSpPr>
        <p:spPr>
          <a:xfrm>
            <a:off x="971550" y="2419349"/>
            <a:ext cx="8944800" cy="40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Html</a:t>
            </a:r>
            <a:endParaRPr/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Css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Javascript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Django</a:t>
            </a:r>
            <a:endParaRPr/>
          </a:p>
          <a:p>
            <a:pPr marL="342900" lvl="0" indent="-25563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lvl="0" indent="-34199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60"/>
              <a:buFont typeface="Noto Sans Symbols"/>
              <a:buChar char="❖"/>
            </a:pPr>
            <a:r>
              <a:rPr lang="en-IN" sz="1700">
                <a:latin typeface="Comic Sans MS"/>
                <a:ea typeface="Comic Sans MS"/>
                <a:cs typeface="Comic Sans MS"/>
                <a:sym typeface="Comic Sans MS"/>
              </a:rPr>
              <a:t>Database(sqlite)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96" name="Google Shape;2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75" y="314875"/>
            <a:ext cx="11515425" cy="630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6"/>
          <p:cNvSpPr txBox="1">
            <a:spLocks noGrp="1"/>
          </p:cNvSpPr>
          <p:nvPr>
            <p:ph type="title"/>
          </p:nvPr>
        </p:nvSpPr>
        <p:spPr>
          <a:xfrm>
            <a:off x="950229" y="497545"/>
            <a:ext cx="8761500" cy="72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RESULT</a:t>
            </a:r>
            <a:endParaRPr/>
          </a:p>
        </p:txBody>
      </p:sp>
      <p:sp>
        <p:nvSpPr>
          <p:cNvPr id="307" name="Google Shape;307;p26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500" cy="341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8" name="Google Shape;30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325" y="1494425"/>
            <a:ext cx="11116099" cy="536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7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500" cy="72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conclusion</a:t>
            </a:r>
            <a:endParaRPr/>
          </a:p>
        </p:txBody>
      </p:sp>
      <p:sp>
        <p:nvSpPr>
          <p:cNvPr id="314" name="Google Shape;314;p27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500" cy="341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AS WE KNOW GOVERNMENT NEGLECT IN SOLVING PROBLEMS IN OUR SOCIETY.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SO THE MAIN MOTTO HERE IS PRIVATIZE THE WORK SO THAT GOVERNMENT HAVE SOME PRESSURE FROM PEOPLE AND FROM NGOS THAT MAKES PROBLEM SOLVE.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/>
          <p:cNvSpPr txBox="1">
            <a:spLocks noGrp="1"/>
          </p:cNvSpPr>
          <p:nvPr>
            <p:ph type="title"/>
          </p:nvPr>
        </p:nvSpPr>
        <p:spPr>
          <a:xfrm>
            <a:off x="1154954" y="947920"/>
            <a:ext cx="8761500" cy="72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FUTURE WORKS</a:t>
            </a:r>
            <a:endParaRPr/>
          </a:p>
        </p:txBody>
      </p:sp>
      <p:sp>
        <p:nvSpPr>
          <p:cNvPr id="320" name="Google Shape;320;p28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761500" cy="341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WE WANT TO AUTOMATE THE VERIFICATION BY AI AND DEEP LEARNING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WE WANT TO IMPLEMENT COMPLAINT BOX FOR NOT SOLVED PROBLEMS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/>
              <a:t>TO MAKE INVOLVE DIFFERENT ORGANISATIONS FOR SOLVING PROBLEMS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on Boardroom">
  <a:themeElements>
    <a:clrScheme name="Ion Boardroom">
      <a:dk1>
        <a:srgbClr val="000000"/>
      </a:dk1>
      <a:lt1>
        <a:srgbClr val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</Words>
  <Application>Microsoft Office PowerPoint</Application>
  <PresentationFormat>Widescreen</PresentationFormat>
  <Paragraphs>54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Aharoni</vt:lpstr>
      <vt:lpstr>Comic Sans MS</vt:lpstr>
      <vt:lpstr>Georgia</vt:lpstr>
      <vt:lpstr>Noto Sans Symbols</vt:lpstr>
      <vt:lpstr>Century Gothic</vt:lpstr>
      <vt:lpstr>Ion Boardroom</vt:lpstr>
      <vt:lpstr>                                       Statement ::  portal for addrressal and solution for social issues  </vt:lpstr>
      <vt:lpstr>ABSTRACT :-</vt:lpstr>
      <vt:lpstr>ABSTRACT:-</vt:lpstr>
      <vt:lpstr>USE CASES TEXT :-</vt:lpstr>
      <vt:lpstr>TECHNOLOGY STACK:-</vt:lpstr>
      <vt:lpstr>USE CASE DIAGRAM:-</vt:lpstr>
      <vt:lpstr>RESULT</vt:lpstr>
      <vt:lpstr>conclusion</vt:lpstr>
      <vt:lpstr>FUTURE WORKS</vt:lpstr>
      <vt:lpstr>THANK YOU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                           Statement ::  portal for addrressal and solution for social issues  </dc:title>
  <dc:creator>sys</dc:creator>
  <cp:lastModifiedBy>DELL</cp:lastModifiedBy>
  <cp:revision>2</cp:revision>
  <dcterms:modified xsi:type="dcterms:W3CDTF">2023-09-08T05:44:31Z</dcterms:modified>
</cp:coreProperties>
</file>